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FF9EA-FD28-45E7-94AB-834940B57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45C73E-E265-46DA-95BA-255DFC4E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159BC1-6624-4593-A108-65225C16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5BA6C5-BE3B-4FCD-B653-EFB791F4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E8DF24-16DD-47C4-8472-606B5A162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18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95509-ADD1-4AC2-892E-2CA7495C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F5806B-F0E8-4CBA-9DA7-25800AAA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5F8D1-D6AC-4647-984A-6819445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A6DD29-96D4-4730-B76F-D5AF30F75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F6B2A2-ACEE-4853-A98D-D30D29AC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25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779B3E-ABA3-49C4-A099-FA1250E31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DC7D24-2228-4A1B-A83F-1445147E1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6C996-D6BA-42C7-82CD-EEA3D4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15F701-75E7-41E9-9C50-079A9CDB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A5D5BF-2FD5-4741-A83B-01F8563D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92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42754-5DBD-46B8-AB6C-B89B4BC7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EB74B1-52DD-4706-9088-F420D663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B5261A-0EF3-402A-A9EE-C9B69A58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B9202-703C-4746-BDB2-54F00347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5AC4A9-95B6-489A-808E-A360680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28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4F836-7BEB-476B-888E-58A90E07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EFAB3-EBEC-419C-9640-62082CF2A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10F998-CE5A-4D6B-94FB-F74BC37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B3F87E-7583-4D66-BF55-49E03D89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98DD6A-0C70-4C01-A0A2-447978EA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04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9F17A-9080-462E-BA62-50DF3ADC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5B368B-D9B8-4F09-9836-260A34C6F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A2D10B-FD5B-4C41-ADDF-36B8B4FD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091F8D-8A90-4295-9D30-DE7B38B7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E89C98-3BEB-4A2A-99B1-7C19324E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6FCED4-0880-436E-9670-4A597D76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5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FE1FB-6A05-49AD-8E70-8BDCE215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ACD82E-D629-40E5-8B48-E1E7980E8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37486-0CBF-4EF5-97D5-3FD3E4F3D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6FC67F-C9FA-4915-892E-84A017B05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841DA9-135A-4011-855C-187B2A9CF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B5A50A9-BA88-4F65-B2C2-FC080A12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6C8319-C7AF-43A2-BA4E-3CBDBCB6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73224F-6450-4EBC-842C-E1D27F21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72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4C998-F805-4EE6-903B-14171E34D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B52413E-21B4-402F-9D16-36FC9CDC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35E799-3AB0-4A5B-8DAE-7911A761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0FD11A-12A6-4664-927F-B92F292D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56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C735F6-F160-4FD8-8989-7BDE8B81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5C68BD-07E3-4BBC-A2D5-F934BD01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4C0495-FD5F-48AD-8BB2-9ACE99F0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64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C7FB6-1B08-4013-ACC6-B6509680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AD50C-0265-4561-AC69-0EC88E76C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61FA30-A215-4938-BE7B-22556ABB9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4A4914-35E5-4A22-91A2-F4D77383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B1F544-5D15-4B0C-A04A-B4335606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C68CB4-3525-459D-B02A-506AA61C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1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631CF-773A-44EF-A3AA-0509F86A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8881F3-5FC2-485E-A408-03D2F22F2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5FB75-420D-48EC-90E0-1887F4A5F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29B43A-2EA7-4945-802B-D0D31CC2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A9B115-1FB8-4975-A368-3CAE91AA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8C7342-74E0-4076-BEF5-BFE7DA52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90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D0C5BC-EAA4-4EC3-817D-7155734D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C3676B-11AC-4AB4-9943-F25A7512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6E7631-5420-48D5-B8B8-42B6BD561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98B1-20E0-48AB-9C6C-0AD7924B651F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3D556-D5E3-40FF-AD66-6BF7910B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280DA3-2AEE-4FEB-9F3F-6BDE3BB21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D5A8A-67F8-4F73-B71E-DB5E034C0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7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21FAA8-94D4-49C4-9903-A60EEEE1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DB3638D-597C-4422-B5E8-A85FBDAF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7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CC8B40C-9068-4624-8F31-0C184F9E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AEE137-52F8-4D40-89C0-751EC972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44F6F4A-3BFD-4FC3-A554-B34A22B6A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C63D337-DEB9-4B38-A848-B2465DDA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7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5E30575-502C-490F-87B4-5133039E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4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148DD9C-61F1-4588-A6B9-E673636B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1C21B9-A476-447E-A1F9-543CC76F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1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5CC1A1-848D-43DB-8011-C24021A8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5264B4-EAF5-4D5A-902A-40396B2F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1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E815D6-057C-4094-A45A-F32E9D16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39B3EA-C9B7-46B6-853D-C7602861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172D51-83EF-4C4C-AE43-15039939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5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15D5318-64FE-4B27-BA3D-15081480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FAD849-502A-4603-A18B-81686EE1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9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20AD9B-9403-44B2-BF60-BE5D02C2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B12A29-19F3-4B88-B1F6-1296EE32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6A6B32-1EA6-462D-8189-3635AEAB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7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33A370-95DC-4318-A3A7-3CADA6BE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61262A-E4F9-469F-9C24-7C0E908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78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DADEE27-EEE1-4446-A8FE-38963864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53B666A-31C7-4217-8554-C75A58CD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3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A35D796-0E7B-4F97-8C7A-E83B04D7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29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49E89F-FF2B-48AF-8EAC-2D720014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282050-D706-41FD-BFDC-CAE34659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8303DF-88D4-496C-9818-3782CBAB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2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67A42A-CB00-4048-9518-F82E1C04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74A59CF-F1A8-4BDF-A5B9-C0143A25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5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5E933E-139C-49D1-8E74-D1A96D32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72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F0241C-14A4-4F5B-9AEF-47052A2C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2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7B2459-4F5A-4A62-A5B7-F338AD63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0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7C987-11BA-4D6A-8264-6A63BEB5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BFC020-E023-4560-AD23-1CE50B4F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6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68DC56-D1E5-44CC-8724-6C0ABD6A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6F30B2-5FB9-4142-8E34-95B4A084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5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52E1D4-1CEE-4843-A3F9-429A0EE7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4E1AA8-2684-461A-ACDF-F9F7BD36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29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2FB27E4-B8D6-46BB-BAA1-D9B4D44F5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69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5A8AEF-4D53-47AC-A6E7-D8499D9C8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1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035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684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498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21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65B921-2127-4E60-B584-15155915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36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027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90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651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109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90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7705E0A-1147-4008-94C7-343C177B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9A8165-7913-492F-9E40-6124C570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3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815D71-B45D-4EEA-BF28-CF08AB01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7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41B8F38-A32F-41B3-B688-396F4B39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13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Jeann Câmara Rodrigues</dc:creator>
  <cp:lastModifiedBy>Jeann Câmara Rodrigues</cp:lastModifiedBy>
  <cp:revision>12</cp:revision>
  <dcterms:created xsi:type="dcterms:W3CDTF">2019-04-14T20:19:32Z</dcterms:created>
  <dcterms:modified xsi:type="dcterms:W3CDTF">2019-04-14T22:31:08Z</dcterms:modified>
</cp:coreProperties>
</file>